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94629"/>
  </p:normalViewPr>
  <p:slideViewPr>
    <p:cSldViewPr snapToGrid="0" snapToObjects="1" showGuides="1">
      <p:cViewPr varScale="1">
        <p:scale>
          <a:sx n="102" d="100"/>
          <a:sy n="102" d="100"/>
        </p:scale>
        <p:origin x="200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9FC7-9C55-BF4B-AF4F-1E51F24A083E}" type="datetimeFigureOut">
              <a:rPr lang="en-US" smtClean="0"/>
              <a:t>6/20/17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F5C0-51B3-EF4D-A1DE-C6C527D82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57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9FC7-9C55-BF4B-AF4F-1E51F24A083E}" type="datetimeFigureOut">
              <a:rPr lang="en-US" smtClean="0"/>
              <a:t>6/20/17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F5C0-51B3-EF4D-A1DE-C6C527D82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2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9FC7-9C55-BF4B-AF4F-1E51F24A083E}" type="datetimeFigureOut">
              <a:rPr lang="en-US" smtClean="0"/>
              <a:t>6/20/17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F5C0-51B3-EF4D-A1DE-C6C527D82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2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9FC7-9C55-BF4B-AF4F-1E51F24A083E}" type="datetimeFigureOut">
              <a:rPr lang="en-US" smtClean="0"/>
              <a:t>6/20/17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F5C0-51B3-EF4D-A1DE-C6C527D82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9FC7-9C55-BF4B-AF4F-1E51F24A083E}" type="datetimeFigureOut">
              <a:rPr lang="en-US" smtClean="0"/>
              <a:t>6/20/17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F5C0-51B3-EF4D-A1DE-C6C527D82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30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9FC7-9C55-BF4B-AF4F-1E51F24A083E}" type="datetimeFigureOut">
              <a:rPr lang="en-US" smtClean="0"/>
              <a:t>6/20/17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F5C0-51B3-EF4D-A1DE-C6C527D82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5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9FC7-9C55-BF4B-AF4F-1E51F24A083E}" type="datetimeFigureOut">
              <a:rPr lang="en-US" smtClean="0"/>
              <a:t>6/20/17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F5C0-51B3-EF4D-A1DE-C6C527D82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5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9FC7-9C55-BF4B-AF4F-1E51F24A083E}" type="datetimeFigureOut">
              <a:rPr lang="en-US" smtClean="0"/>
              <a:t>6/20/17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F5C0-51B3-EF4D-A1DE-C6C527D82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8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9FC7-9C55-BF4B-AF4F-1E51F24A083E}" type="datetimeFigureOut">
              <a:rPr lang="en-US" smtClean="0"/>
              <a:t>6/20/17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F5C0-51B3-EF4D-A1DE-C6C527D82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9FC7-9C55-BF4B-AF4F-1E51F24A083E}" type="datetimeFigureOut">
              <a:rPr lang="en-US" smtClean="0"/>
              <a:t>6/20/17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F5C0-51B3-EF4D-A1DE-C6C527D82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9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9FC7-9C55-BF4B-AF4F-1E51F24A083E}" type="datetimeFigureOut">
              <a:rPr lang="en-US" smtClean="0"/>
              <a:t>6/20/17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CF5C0-51B3-EF4D-A1DE-C6C527D82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1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49FC7-9C55-BF4B-AF4F-1E51F24A083E}" type="datetimeFigureOut">
              <a:rPr lang="en-US" smtClean="0"/>
              <a:t>6/20/17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CF5C0-51B3-EF4D-A1DE-C6C527D82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6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75607"/>
            <a:ext cx="10058400" cy="570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42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0"/>
            <a:ext cx="9614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7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94442" y="-1087024"/>
            <a:ext cx="6803115" cy="908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9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17260"/>
            <a:ext cx="10058400" cy="562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0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2995"/>
            <a:ext cx="10058400" cy="631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45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895"/>
            <a:ext cx="10058400" cy="66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79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0"/>
            <a:ext cx="8286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7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0"/>
            <a:ext cx="9475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53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38665"/>
            <a:ext cx="10058400" cy="598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72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2959"/>
            <a:ext cx="10058400" cy="657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48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66800" y="158030"/>
            <a:ext cx="10058400" cy="6541940"/>
            <a:chOff x="1066800" y="158030"/>
            <a:chExt cx="10058400" cy="65419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158030"/>
              <a:ext cx="10058400" cy="6541940"/>
            </a:xfrm>
            <a:prstGeom prst="rect">
              <a:avLst/>
            </a:prstGeom>
          </p:spPr>
        </p:pic>
        <p:sp>
          <p:nvSpPr>
            <p:cNvPr id="6" name="Bent-Up Arrow 5"/>
            <p:cNvSpPr/>
            <p:nvPr/>
          </p:nvSpPr>
          <p:spPr>
            <a:xfrm rot="10800000">
              <a:off x="5085567" y="2254685"/>
              <a:ext cx="739036" cy="551145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Bent-Up Arrow 6"/>
            <p:cNvSpPr/>
            <p:nvPr/>
          </p:nvSpPr>
          <p:spPr>
            <a:xfrm rot="16200000">
              <a:off x="3308959" y="2419611"/>
              <a:ext cx="739036" cy="551145"/>
            </a:xfrm>
            <a:prstGeom prst="ben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0589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Hendricks</dc:creator>
  <cp:lastModifiedBy>Richard Hendricks</cp:lastModifiedBy>
  <cp:revision>4</cp:revision>
  <dcterms:created xsi:type="dcterms:W3CDTF">2017-06-21T01:19:33Z</dcterms:created>
  <dcterms:modified xsi:type="dcterms:W3CDTF">2017-06-21T01:55:46Z</dcterms:modified>
</cp:coreProperties>
</file>